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2" r:id="rId1"/>
  </p:sldMasterIdLst>
  <p:notesMasterIdLst>
    <p:notesMasterId r:id="rId9"/>
  </p:notesMasterIdLst>
  <p:handoutMasterIdLst>
    <p:handoutMasterId r:id="rId10"/>
  </p:handoutMasterIdLst>
  <p:sldIdLst>
    <p:sldId id="257" r:id="rId2"/>
    <p:sldId id="282" r:id="rId3"/>
    <p:sldId id="283" r:id="rId4"/>
    <p:sldId id="284" r:id="rId5"/>
    <p:sldId id="280" r:id="rId6"/>
    <p:sldId id="285" r:id="rId7"/>
    <p:sldId id="286" r:id="rId8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109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ECB700D-7E1A-49E2-ABAD-092ACBACD43B}" type="datetime1">
              <a:rPr lang="pt-BR" smtClean="0"/>
              <a:t>19/05/2022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3E3353A-A592-44BD-B6AB-B98E47E0DF51}" type="datetime1">
              <a:rPr lang="pt-BR" smtClean="0"/>
              <a:t>19/05/2022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472D23-6933-4398-B088-86D87D4569A8}" type="datetime1">
              <a:rPr lang="pt-BR" smtClean="0"/>
              <a:t>19/05/2022</a:t>
            </a:fld>
            <a:endParaRPr lang="en-US" dirty="0"/>
          </a:p>
        </p:txBody>
      </p:sp>
      <p:sp>
        <p:nvSpPr>
          <p:cNvPr id="9" name="Espaço Reservado para Rodapé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8CAC3A-C360-423D-8EE7-1FC8754818CB}" type="datetime1">
              <a:rPr lang="pt-BR" smtClean="0"/>
              <a:t>19/05/2022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rtlCol="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Espaço Reservado para Data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BA3C67-7F45-4D7A-B048-0542E838373B}" type="datetime1">
              <a:rPr lang="pt-BR" smtClean="0"/>
              <a:t>19/05/2022</a:t>
            </a:fld>
            <a:endParaRPr lang="en-US" dirty="0"/>
          </a:p>
        </p:txBody>
      </p:sp>
      <p:sp>
        <p:nvSpPr>
          <p:cNvPr id="12" name="Espaço Reservado para Rodapé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3" name="Espaço Reservado para o Número do Slide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6866A0C-EEE8-4DE1-9ECF-51EC9C0B8BE2}" type="datetime1">
              <a:rPr lang="pt-BR" smtClean="0"/>
              <a:t>19/05/2022</a:t>
            </a:fld>
            <a:endParaRPr lang="en-US" dirty="0"/>
          </a:p>
        </p:txBody>
      </p:sp>
      <p:sp>
        <p:nvSpPr>
          <p:cNvPr id="9" name="Espaço Reservado para Rodapé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9F9B11C-AD18-4A04-821E-C5366FCA14C8}" type="datetime1">
              <a:rPr lang="pt-BR" smtClean="0"/>
              <a:t>19/05/2022</a:t>
            </a:fld>
            <a:endParaRPr lang="en-US" dirty="0"/>
          </a:p>
        </p:txBody>
      </p:sp>
      <p:sp>
        <p:nvSpPr>
          <p:cNvPr id="9" name="Espaço Reservado para Rodapé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34586AC-0217-4567-B29B-23EE9A9222A5}" type="datetime1">
              <a:rPr lang="pt-BR" smtClean="0"/>
              <a:t>19/05/2022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EA9A4D-5B4A-4536-B4F3-3781F06B7402}" type="datetime1">
              <a:rPr lang="pt-BR" smtClean="0"/>
              <a:t>19/05/2022</a:t>
            </a:fld>
            <a:endParaRPr lang="en-US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5D2EFA0-DD31-4334-BD97-CA68CA1EAF7D}" type="datetime1">
              <a:rPr lang="pt-BR" smtClean="0"/>
              <a:t>19/05/2022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422C804-0B7D-49A4-9AA4-17093ACFAE26}" type="datetime1">
              <a:rPr lang="pt-BR" smtClean="0"/>
              <a:t>19/05/2022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rtl="0"/>
            <a:fld id="{F26C5998-667C-4083-8EAC-8B78C6E30EC5}" type="datetime1">
              <a:rPr lang="pt-BR" smtClean="0"/>
              <a:t>19/05/2022</a:t>
            </a:fld>
            <a:endParaRPr lang="en-US" dirty="0"/>
          </a:p>
        </p:txBody>
      </p:sp>
      <p:sp>
        <p:nvSpPr>
          <p:cNvPr id="10" name="Espaço Reservado para Rodapé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Espaço Reservado para o Número do Slide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smtClean="0"/>
              <a:pPr rtl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Imagem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BC8F94-10C4-4E0E-B702-FA76FB225505}" type="datetime1">
              <a:rPr lang="pt-BR" smtClean="0"/>
              <a:t>19/05/2022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CCDFDDD-D174-442B-974C-2E7F8D4F71ED}" type="datetime1">
              <a:rPr lang="pt-BR" smtClean="0"/>
              <a:t>19/05/2022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Retângulo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tângulo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tângulo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tângulo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F195B632-5634-4900-A035-B8632B4EE92D}"/>
              </a:ext>
            </a:extLst>
          </p:cNvPr>
          <p:cNvSpPr/>
          <p:nvPr/>
        </p:nvSpPr>
        <p:spPr>
          <a:xfrm>
            <a:off x="3021142" y="3450529"/>
            <a:ext cx="58942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TXihei" panose="02010600040101010101" pitchFamily="2" charset="-122"/>
                <a:cs typeface="Times New Roman" panose="02020603050405020304" pitchFamily="18" charset="0"/>
              </a:rPr>
              <a:t>Autor</a:t>
            </a:r>
          </a:p>
          <a:p>
            <a:pPr algn="ctr"/>
            <a:r>
              <a:rPr lang="pt-B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TXihe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pt-BR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TXihei" panose="02010600040101010101" pitchFamily="2" charset="-122"/>
                <a:cs typeface="Times New Roman" panose="02020603050405020304" pitchFamily="18" charset="0"/>
              </a:rPr>
              <a:t>Email</a:t>
            </a:r>
            <a:r>
              <a:rPr lang="pt-B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TXihei" panose="02010600040101010101" pitchFamily="2" charset="-122"/>
                <a:cs typeface="Times New Roman" panose="02020603050405020304" pitchFamily="18" charset="0"/>
              </a:rPr>
              <a:t>, </a:t>
            </a:r>
            <a:r>
              <a:rPr lang="pt-BR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TXihei" panose="02010600040101010101" pitchFamily="2" charset="-122"/>
                <a:cs typeface="Times New Roman" panose="02020603050405020304" pitchFamily="18" charset="0"/>
              </a:rPr>
              <a:t>orcid</a:t>
            </a:r>
            <a:r>
              <a:rPr lang="pt-B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TXihei" panose="02010600040101010101" pitchFamily="2" charset="-122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pt-B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TXihei" panose="02010600040101010101" pitchFamily="2" charset="-122"/>
                <a:cs typeface="Times New Roman" panose="02020603050405020304" pitchFamily="18" charset="0"/>
              </a:rPr>
              <a:t>Instituição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" name="Imagem 15" descr="Uma imagem contendo luz&#10;&#10;Descrição gerada automaticamente">
            <a:extLst>
              <a:ext uri="{FF2B5EF4-FFF2-40B4-BE49-F238E27FC236}">
                <a16:creationId xmlns:a16="http://schemas.microsoft.com/office/drawing/2014/main" id="{FE497520-7301-4554-A766-15F02FA822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93" y="-621980"/>
            <a:ext cx="4075921" cy="4075921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5D5B83C8-515C-429B-9197-E4DB316D9135}"/>
              </a:ext>
            </a:extLst>
          </p:cNvPr>
          <p:cNvSpPr/>
          <p:nvPr/>
        </p:nvSpPr>
        <p:spPr>
          <a:xfrm>
            <a:off x="4696707" y="867340"/>
            <a:ext cx="723851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STXihei" panose="02010600040101010101" pitchFamily="2" charset="-122"/>
                <a:cs typeface="Times New Roman" panose="02020603050405020304" pitchFamily="18" charset="0"/>
              </a:rPr>
              <a:t>TOI – Congresso Internacional em Tecnologia e Organização da Informação </a:t>
            </a:r>
            <a:endParaRPr lang="pt-BR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33E310C7-617F-4EB9-9476-1FE099ABF7E6}"/>
              </a:ext>
            </a:extLst>
          </p:cNvPr>
          <p:cNvSpPr/>
          <p:nvPr/>
        </p:nvSpPr>
        <p:spPr>
          <a:xfrm>
            <a:off x="5241157" y="1330396"/>
            <a:ext cx="6096000" cy="2675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05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STXihei" panose="02010600040101010101" pitchFamily="2" charset="-122"/>
                <a:cs typeface="Times New Roman" panose="02020603050405020304" pitchFamily="18" charset="0"/>
              </a:rPr>
              <a:t>LIBRARY AND INFORMATION SCIENCE CONFERENCE - TOI ONLINE</a:t>
            </a:r>
            <a:endParaRPr lang="pt-BR" sz="105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STXihei" panose="020106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3" name="Imagem 22" descr="Uma imagem contendo Desenho técnico&#10;&#10;Descrição gerada automaticamente">
            <a:extLst>
              <a:ext uri="{FF2B5EF4-FFF2-40B4-BE49-F238E27FC236}">
                <a16:creationId xmlns:a16="http://schemas.microsoft.com/office/drawing/2014/main" id="{45AD4D2C-2FAE-4CDA-B822-E5EC48B9601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89" y="0"/>
            <a:ext cx="12222489" cy="6858000"/>
          </a:xfrm>
          <a:prstGeom prst="rect">
            <a:avLst/>
          </a:prstGeom>
          <a:effectLst>
            <a:glow>
              <a:schemeClr val="accent1">
                <a:alpha val="45000"/>
              </a:schemeClr>
            </a:glow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29EFBB-237D-4D2B-AE97-AFD670AEE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Tema: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A074F72-2A28-4E82-B771-6C01A4967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Resumo:</a:t>
            </a:r>
          </a:p>
          <a:p>
            <a:r>
              <a:rPr lang="pt-BR" dirty="0"/>
              <a:t>Palavras-chave:</a:t>
            </a:r>
          </a:p>
        </p:txBody>
      </p:sp>
    </p:spTree>
    <p:extLst>
      <p:ext uri="{BB962C8B-B14F-4D97-AF65-F5344CB8AC3E}">
        <p14:creationId xmlns:p14="http://schemas.microsoft.com/office/powerpoint/2010/main" val="2449656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81BC3F-D659-4BC2-B736-FEF9BB540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B98AEE-DEC3-4848-BE9A-A49B07FA4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4273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6B1834-D055-4DF1-ABD7-D2E5FD391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801F3C-21BA-497D-838D-78C06239B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9012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68ACCA-F68B-46F7-A589-50553B7C7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Revisão da literatura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576A30-813D-4C2F-96C6-FB4C3E3D3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Temas Estudados</a:t>
            </a:r>
          </a:p>
        </p:txBody>
      </p:sp>
    </p:spTree>
    <p:extLst>
      <p:ext uri="{BB962C8B-B14F-4D97-AF65-F5344CB8AC3E}">
        <p14:creationId xmlns:p14="http://schemas.microsoft.com/office/powerpoint/2010/main" val="3303652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F344F3-F66A-4461-B693-6CDF10914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 esperados e conclusão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9028CF-7202-4A6E-8D88-5FD4050C7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5123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2FC849-6685-4AC1-9928-CD46BAC5D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28587B-3BA3-4782-97F3-570683841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25077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23_TF33552983" id="{3F923CBD-04A0-41B3-B873-EF426160762E}" vid="{54083136-2BEC-4495-B8B7-3CA1817B37D9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{57E808E0-2149-4EFE-9AEA-7FB313624DCF}tf33552983</Template>
  <TotalTime>0</TotalTime>
  <Words>43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Calibri</vt:lpstr>
      <vt:lpstr>Franklin Gothic Book</vt:lpstr>
      <vt:lpstr>Franklin Gothic Demi</vt:lpstr>
      <vt:lpstr>Verdana</vt:lpstr>
      <vt:lpstr>Wingdings 2</vt:lpstr>
      <vt:lpstr>DividendVTI</vt:lpstr>
      <vt:lpstr>Apresentação do PowerPoint</vt:lpstr>
      <vt:lpstr>Tema:</vt:lpstr>
      <vt:lpstr>Introdução</vt:lpstr>
      <vt:lpstr>metodologia</vt:lpstr>
      <vt:lpstr>Revisão da literatura</vt:lpstr>
      <vt:lpstr>Resultados esperados e conclusão</vt:lpstr>
      <vt:lpstr>referências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Trabalho 15 min</dc:title>
  <dc:subject>VI TOI</dc:subject>
  <dc:creator/>
  <cp:keywords>TOI 2020</cp:keywords>
  <cp:lastModifiedBy/>
  <cp:revision>1</cp:revision>
  <dcterms:created xsi:type="dcterms:W3CDTF">2020-06-16T19:12:37Z</dcterms:created>
  <dcterms:modified xsi:type="dcterms:W3CDTF">2022-05-20T00:27:56Z</dcterms:modified>
</cp:coreProperties>
</file>